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E44B6-ED87-4472-B3AB-B26E6FE165BA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0F949-1D7F-4940-9AB9-C583164A33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55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AADB9-F4DD-4C98-87A3-0E3E99AEBD94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E939B-531E-45F1-91EA-09BB747F49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57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5BC06-2C63-4B2A-A796-2FE7AAEFDE1F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B24A3-38A2-4603-96C9-E3C0006C9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113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40C40-1767-44DA-B58C-82E463BC6F41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E4430-38E9-4789-815C-D2B686B30E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68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95086-27AD-42AC-A504-67629960ABE0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3E9BC-78DF-480D-A22C-80D4EBF32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83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DFFF8-DDD0-48E5-B2CB-3D9AA294E9DC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5BE60-23FE-46B7-B1D1-012B9D8785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32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65823-A10D-4D5F-8F94-5FF15439BECE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305EA-757E-425F-B8C0-8930DF12F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13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6622B-4340-49B5-9D7D-D12A57CEF258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CEA39-A605-4956-9012-7611242A0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470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7F5C3-4A40-4968-9CAF-BB147F1D5D44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C11FD-75C9-417E-AD6E-DAF1772B1F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20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E4783-44DF-4D7A-BE0F-06A263404D6D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BA702-C2AB-4AB1-BFE7-C227FCDF37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3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BFE12-6397-4CFF-99BD-19A503F48EBC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B0DE9-4CFE-4A78-929E-BBEE2FA976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01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FB035F-B796-4C0B-9208-A792C1E68DDC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3AC1C37-E8AA-49FD-8C22-25F65CCE40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-70293"/>
            <a:ext cx="889635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5562600" y="6019800"/>
            <a:ext cx="3276600" cy="7778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391400" y="6324600"/>
            <a:ext cx="1096963" cy="1524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Screen</a:t>
            </a:r>
            <a:endParaRPr lang="en-US" dirty="0">
              <a:latin typeface="+mn-lt"/>
            </a:endParaRPr>
          </a:p>
        </p:txBody>
      </p:sp>
      <p:sp>
        <p:nvSpPr>
          <p:cNvPr id="2053" name="TextBox 19"/>
          <p:cNvSpPr txBox="1">
            <a:spLocks noChangeArrowheads="1"/>
          </p:cNvSpPr>
          <p:nvPr/>
        </p:nvSpPr>
        <p:spPr bwMode="auto">
          <a:xfrm>
            <a:off x="5562600" y="6096000"/>
            <a:ext cx="60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>
                <a:latin typeface="Calibri" panose="020F0502020204030204" pitchFamily="34" charset="0"/>
              </a:rPr>
              <a:t>Misc.</a:t>
            </a:r>
            <a:br>
              <a:rPr lang="en-US" altLang="en-US" sz="1400" b="1">
                <a:latin typeface="Calibri" panose="020F0502020204030204" pitchFamily="34" charset="0"/>
              </a:rPr>
            </a:br>
            <a:r>
              <a:rPr lang="en-US" altLang="en-US" sz="1400" b="1">
                <a:latin typeface="Calibri" panose="020F0502020204030204" pitchFamily="34" charset="0"/>
              </a:rPr>
              <a:t>Key</a:t>
            </a:r>
          </a:p>
        </p:txBody>
      </p:sp>
      <p:sp>
        <p:nvSpPr>
          <p:cNvPr id="2054" name="TextBox 20"/>
          <p:cNvSpPr txBox="1">
            <a:spLocks noChangeArrowheads="1"/>
          </p:cNvSpPr>
          <p:nvPr/>
        </p:nvSpPr>
        <p:spPr bwMode="auto">
          <a:xfrm>
            <a:off x="5867400" y="6248400"/>
            <a:ext cx="914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900">
                <a:latin typeface="Calibri" panose="020F0502020204030204" pitchFamily="34" charset="0"/>
              </a:rPr>
              <a:t>Podium/</a:t>
            </a:r>
            <a:br>
              <a:rPr lang="en-US" altLang="en-US" sz="900">
                <a:latin typeface="Calibri" panose="020F0502020204030204" pitchFamily="34" charset="0"/>
              </a:rPr>
            </a:br>
            <a:r>
              <a:rPr lang="en-US" altLang="en-US" sz="900">
                <a:latin typeface="Calibri" panose="020F0502020204030204" pitchFamily="34" charset="0"/>
              </a:rPr>
              <a:t>P&amp;D/</a:t>
            </a:r>
            <a:br>
              <a:rPr lang="en-US" altLang="en-US" sz="900">
                <a:latin typeface="Calibri" panose="020F0502020204030204" pitchFamily="34" charset="0"/>
              </a:rPr>
            </a:br>
            <a:r>
              <a:rPr lang="en-US" altLang="en-US" sz="900">
                <a:latin typeface="Calibri" panose="020F0502020204030204" pitchFamily="34" charset="0"/>
              </a:rPr>
              <a:t>Projector</a:t>
            </a:r>
          </a:p>
        </p:txBody>
      </p:sp>
      <p:sp>
        <p:nvSpPr>
          <p:cNvPr id="2055" name="TextBox 21"/>
          <p:cNvSpPr txBox="1">
            <a:spLocks noChangeArrowheads="1"/>
          </p:cNvSpPr>
          <p:nvPr/>
        </p:nvSpPr>
        <p:spPr bwMode="auto">
          <a:xfrm>
            <a:off x="6553200" y="63246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900">
                <a:latin typeface="Calibri" panose="020F0502020204030204" pitchFamily="34" charset="0"/>
              </a:rPr>
              <a:t>Chair/</a:t>
            </a:r>
            <a:br>
              <a:rPr lang="en-US" altLang="en-US" sz="900">
                <a:latin typeface="Calibri" panose="020F0502020204030204" pitchFamily="34" charset="0"/>
              </a:rPr>
            </a:br>
            <a:r>
              <a:rPr lang="en-US" altLang="en-US" sz="900">
                <a:latin typeface="Calibri" panose="020F0502020204030204" pitchFamily="34" charset="0"/>
              </a:rPr>
              <a:t>Misc.</a:t>
            </a:r>
            <a:endParaRPr lang="en-US" altLang="en-US" sz="1100">
              <a:latin typeface="Calibri" panose="020F0502020204030204" pitchFamily="34" charset="0"/>
            </a:endParaRPr>
          </a:p>
        </p:txBody>
      </p:sp>
      <p:sp>
        <p:nvSpPr>
          <p:cNvPr id="2056" name="TextBox 22"/>
          <p:cNvSpPr txBox="1">
            <a:spLocks noChangeArrowheads="1"/>
          </p:cNvSpPr>
          <p:nvPr/>
        </p:nvSpPr>
        <p:spPr bwMode="auto">
          <a:xfrm>
            <a:off x="7010400" y="6400800"/>
            <a:ext cx="4572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900">
                <a:latin typeface="Calibri" panose="020F0502020204030204" pitchFamily="34" charset="0"/>
              </a:rPr>
              <a:t>Cafe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057" name="TextBox 23"/>
          <p:cNvSpPr txBox="1">
            <a:spLocks noChangeArrowheads="1"/>
          </p:cNvSpPr>
          <p:nvPr/>
        </p:nvSpPr>
        <p:spPr bwMode="auto">
          <a:xfrm>
            <a:off x="6003867" y="3621695"/>
            <a:ext cx="2133600" cy="138499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>
                <a:latin typeface="Calibri" panose="020F0502020204030204" pitchFamily="34" charset="0"/>
              </a:rPr>
              <a:t>Erin Kisak &amp; Tyler Hodgins</a:t>
            </a:r>
          </a:p>
          <a:p>
            <a:pPr eaLnBrk="1" hangingPunct="1"/>
            <a:r>
              <a:rPr lang="en-US" altLang="en-US" sz="1400" b="1" dirty="0">
                <a:latin typeface="Calibri" panose="020F0502020204030204" pitchFamily="34" charset="0"/>
              </a:rPr>
              <a:t>June 3, 2017</a:t>
            </a:r>
          </a:p>
          <a:p>
            <a:pPr eaLnBrk="1" hangingPunct="1"/>
            <a:endParaRPr lang="en-US" altLang="en-US" sz="1400" b="1" dirty="0">
              <a:latin typeface="Calibri" panose="020F0502020204030204" pitchFamily="34" charset="0"/>
            </a:endParaRPr>
          </a:p>
          <a:p>
            <a:pPr eaLnBrk="1" hangingPunct="1"/>
            <a:endParaRPr lang="en-US" altLang="en-US" sz="1400" b="1" dirty="0">
              <a:latin typeface="Calibri" panose="020F0502020204030204" pitchFamily="34" charset="0"/>
            </a:endParaRPr>
          </a:p>
          <a:p>
            <a:pPr eaLnBrk="1" hangingPunct="1"/>
            <a:endParaRPr lang="en-US" altLang="en-US" sz="1400" b="1" dirty="0">
              <a:latin typeface="Calibri" panose="020F0502020204030204" pitchFamily="34" charset="0"/>
            </a:endParaRPr>
          </a:p>
          <a:p>
            <a:pPr eaLnBrk="1" hangingPunct="1"/>
            <a:endParaRPr lang="en-US" altLang="en-US" sz="1400" b="1" dirty="0">
              <a:latin typeface="Calibri" panose="020F0502020204030204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 rot="16200000">
            <a:off x="8740998" y="4444493"/>
            <a:ext cx="457200" cy="1524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8’</a:t>
            </a:r>
            <a:endParaRPr lang="en-US" dirty="0"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00546" y="6219825"/>
            <a:ext cx="457200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64" name="Rectangle 31"/>
          <p:cNvSpPr>
            <a:spLocks noChangeArrowheads="1"/>
          </p:cNvSpPr>
          <p:nvPr/>
        </p:nvSpPr>
        <p:spPr bwMode="auto">
          <a:xfrm rot="16200000">
            <a:off x="8224871" y="3923338"/>
            <a:ext cx="457200" cy="1524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546360" y="3295553"/>
            <a:ext cx="457200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8’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563141" y="2988842"/>
            <a:ext cx="457200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8’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5989731" y="2997200"/>
            <a:ext cx="457200" cy="1524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8’</a:t>
            </a:r>
            <a:endParaRPr lang="en-US" dirty="0"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70710" y="2219422"/>
            <a:ext cx="457200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8’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46125" y="2507902"/>
            <a:ext cx="457200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8’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78769" y="2167202"/>
            <a:ext cx="457200" cy="1524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8’</a:t>
            </a:r>
            <a:endParaRPr lang="en-US" dirty="0">
              <a:latin typeface="+mn-lt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412509" y="2430504"/>
            <a:ext cx="457200" cy="1524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8’</a:t>
            </a:r>
            <a:endParaRPr lang="en-US" dirty="0">
              <a:latin typeface="+mn-lt"/>
            </a:endParaRPr>
          </a:p>
        </p:txBody>
      </p:sp>
      <p:sp>
        <p:nvSpPr>
          <p:cNvPr id="49" name="Rectangle 48"/>
          <p:cNvSpPr/>
          <p:nvPr/>
        </p:nvSpPr>
        <p:spPr>
          <a:xfrm rot="16200000">
            <a:off x="8718997" y="3972755"/>
            <a:ext cx="457200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>
                <a:solidFill>
                  <a:schemeClr val="tx1"/>
                </a:solidFill>
              </a:rPr>
              <a:t>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602494" y="2258161"/>
            <a:ext cx="457200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8’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73275" y="6248400"/>
            <a:ext cx="365125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6’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2768658" y="6103937"/>
            <a:ext cx="365125" cy="3651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</a:rPr>
              <a:t>72”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451884" y="4065257"/>
            <a:ext cx="365125" cy="3651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72" name="Oval 71"/>
          <p:cNvSpPr/>
          <p:nvPr/>
        </p:nvSpPr>
        <p:spPr>
          <a:xfrm>
            <a:off x="4535844" y="3587909"/>
            <a:ext cx="365125" cy="3651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73" name="Oval 72"/>
          <p:cNvSpPr/>
          <p:nvPr/>
        </p:nvSpPr>
        <p:spPr>
          <a:xfrm>
            <a:off x="1857790" y="5386520"/>
            <a:ext cx="365125" cy="3651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4" name="Oval 73"/>
          <p:cNvSpPr/>
          <p:nvPr/>
        </p:nvSpPr>
        <p:spPr>
          <a:xfrm>
            <a:off x="4321544" y="5380566"/>
            <a:ext cx="365125" cy="3651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77" name="Oval 76"/>
          <p:cNvSpPr/>
          <p:nvPr/>
        </p:nvSpPr>
        <p:spPr>
          <a:xfrm>
            <a:off x="471206" y="5332068"/>
            <a:ext cx="365125" cy="3651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79" name="Oval 78"/>
          <p:cNvSpPr/>
          <p:nvPr/>
        </p:nvSpPr>
        <p:spPr>
          <a:xfrm>
            <a:off x="1075708" y="4228414"/>
            <a:ext cx="365125" cy="3651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1" name="Oval 80"/>
          <p:cNvSpPr/>
          <p:nvPr/>
        </p:nvSpPr>
        <p:spPr>
          <a:xfrm>
            <a:off x="3860254" y="3996433"/>
            <a:ext cx="365125" cy="3651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82" name="Oval 81"/>
          <p:cNvSpPr/>
          <p:nvPr/>
        </p:nvSpPr>
        <p:spPr>
          <a:xfrm>
            <a:off x="1800253" y="2912948"/>
            <a:ext cx="365125" cy="3651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4" name="Oval 83"/>
          <p:cNvSpPr/>
          <p:nvPr/>
        </p:nvSpPr>
        <p:spPr>
          <a:xfrm>
            <a:off x="4416411" y="4768863"/>
            <a:ext cx="365125" cy="3651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92" name="Oval 91"/>
          <p:cNvSpPr/>
          <p:nvPr/>
        </p:nvSpPr>
        <p:spPr>
          <a:xfrm>
            <a:off x="434972" y="3358388"/>
            <a:ext cx="365125" cy="3651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93" name="Oval 92"/>
          <p:cNvSpPr/>
          <p:nvPr/>
        </p:nvSpPr>
        <p:spPr>
          <a:xfrm>
            <a:off x="3837297" y="2888132"/>
            <a:ext cx="365125" cy="3651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95" name="Oval 94"/>
          <p:cNvSpPr/>
          <p:nvPr/>
        </p:nvSpPr>
        <p:spPr>
          <a:xfrm>
            <a:off x="433479" y="4746717"/>
            <a:ext cx="365125" cy="3651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98" name="Oval 97"/>
          <p:cNvSpPr/>
          <p:nvPr/>
        </p:nvSpPr>
        <p:spPr>
          <a:xfrm>
            <a:off x="3429000" y="60960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</a:rPr>
              <a:t>60”</a:t>
            </a:r>
          </a:p>
        </p:txBody>
      </p:sp>
      <p:sp>
        <p:nvSpPr>
          <p:cNvPr id="109" name="Oval 108"/>
          <p:cNvSpPr/>
          <p:nvPr/>
        </p:nvSpPr>
        <p:spPr>
          <a:xfrm>
            <a:off x="4860696" y="5195764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11" name="Oval 110"/>
          <p:cNvSpPr/>
          <p:nvPr/>
        </p:nvSpPr>
        <p:spPr>
          <a:xfrm>
            <a:off x="1115689" y="302503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13" name="Oval 112"/>
          <p:cNvSpPr/>
          <p:nvPr/>
        </p:nvSpPr>
        <p:spPr>
          <a:xfrm>
            <a:off x="1152513" y="5440891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16" name="Oval 115"/>
          <p:cNvSpPr/>
          <p:nvPr/>
        </p:nvSpPr>
        <p:spPr>
          <a:xfrm>
            <a:off x="3978275" y="6248400"/>
            <a:ext cx="136525" cy="1365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3978275" y="6248400"/>
            <a:ext cx="136525" cy="1365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3978275" y="6248400"/>
            <a:ext cx="136525" cy="1365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3978275" y="6248400"/>
            <a:ext cx="136525" cy="1365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978275" y="6248400"/>
            <a:ext cx="136525" cy="1365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3978275" y="6248400"/>
            <a:ext cx="136525" cy="1365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7519193" y="2953217"/>
            <a:ext cx="136525" cy="1365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7823780" y="2947099"/>
            <a:ext cx="136525" cy="1365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8303167" y="2208209"/>
            <a:ext cx="136525" cy="1365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7982744" y="2315990"/>
            <a:ext cx="136525" cy="1365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133600" y="1524000"/>
            <a:ext cx="136525" cy="1365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1066800" y="1752600"/>
            <a:ext cx="136525" cy="1365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6629400" y="1447800"/>
            <a:ext cx="136525" cy="1365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5867400" y="1905000"/>
            <a:ext cx="136525" cy="1365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4773612" y="1468919"/>
            <a:ext cx="136525" cy="1365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3505200" y="1676400"/>
            <a:ext cx="136525" cy="1365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4267200" y="6248400"/>
            <a:ext cx="152400" cy="1524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4267200" y="6248400"/>
            <a:ext cx="152400" cy="1524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4267200" y="6248400"/>
            <a:ext cx="152400" cy="1524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4267200" y="6248400"/>
            <a:ext cx="152400" cy="1524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3311922" y="5263033"/>
            <a:ext cx="152400" cy="1524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8324584" y="576853"/>
            <a:ext cx="152400" cy="1524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8339652" y="1003005"/>
            <a:ext cx="152400" cy="1524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8324584" y="1429157"/>
            <a:ext cx="152400" cy="1524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8305800" y="1850416"/>
            <a:ext cx="152400" cy="1524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4648200" y="6248400"/>
            <a:ext cx="457200" cy="2476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Stage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4648200" y="6248400"/>
            <a:ext cx="457200" cy="2476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Stage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4648200" y="6256572"/>
            <a:ext cx="457200" cy="2476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Stage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165" name="Rectangle 150"/>
          <p:cNvSpPr>
            <a:spLocks noChangeArrowheads="1"/>
          </p:cNvSpPr>
          <p:nvPr/>
        </p:nvSpPr>
        <p:spPr bwMode="auto">
          <a:xfrm>
            <a:off x="6481720" y="3004983"/>
            <a:ext cx="338180" cy="139542"/>
          </a:xfrm>
          <a:prstGeom prst="rect">
            <a:avLst/>
          </a:prstGeom>
          <a:solidFill>
            <a:srgbClr val="BFBFB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100">
              <a:latin typeface="Calibri" panose="020F0502020204030204" pitchFamily="34" charset="0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5181600" y="6248400"/>
            <a:ext cx="247650" cy="2476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5181600" y="6248400"/>
            <a:ext cx="247650" cy="2476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5181600" y="6248400"/>
            <a:ext cx="247650" cy="2476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6248400" y="6096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7" name="Rectangle 156"/>
          <p:cNvSpPr/>
          <p:nvPr/>
        </p:nvSpPr>
        <p:spPr>
          <a:xfrm>
            <a:off x="6248400" y="6096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8" name="Rectangle 157"/>
          <p:cNvSpPr/>
          <p:nvPr/>
        </p:nvSpPr>
        <p:spPr>
          <a:xfrm>
            <a:off x="1871861" y="1878057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9" name="Rectangle 158"/>
          <p:cNvSpPr/>
          <p:nvPr/>
        </p:nvSpPr>
        <p:spPr>
          <a:xfrm>
            <a:off x="2819400" y="1447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0" name="Rectangle 159"/>
          <p:cNvSpPr/>
          <p:nvPr/>
        </p:nvSpPr>
        <p:spPr>
          <a:xfrm>
            <a:off x="4295550" y="1840594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1" name="Rectangle 160"/>
          <p:cNvSpPr/>
          <p:nvPr/>
        </p:nvSpPr>
        <p:spPr>
          <a:xfrm>
            <a:off x="5718175" y="1372115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2" name="Rectangle 161"/>
          <p:cNvSpPr/>
          <p:nvPr/>
        </p:nvSpPr>
        <p:spPr>
          <a:xfrm>
            <a:off x="6954775" y="1790094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4" name="Multiply 163"/>
          <p:cNvSpPr/>
          <p:nvPr/>
        </p:nvSpPr>
        <p:spPr>
          <a:xfrm>
            <a:off x="3386920" y="2743200"/>
            <a:ext cx="152400" cy="152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5" name="Multiply 164"/>
          <p:cNvSpPr/>
          <p:nvPr/>
        </p:nvSpPr>
        <p:spPr>
          <a:xfrm>
            <a:off x="3547214" y="2719026"/>
            <a:ext cx="152400" cy="152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6" name="Multiply 165"/>
          <p:cNvSpPr/>
          <p:nvPr/>
        </p:nvSpPr>
        <p:spPr>
          <a:xfrm>
            <a:off x="2711834" y="2735116"/>
            <a:ext cx="152400" cy="152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Multiply 166"/>
          <p:cNvSpPr/>
          <p:nvPr/>
        </p:nvSpPr>
        <p:spPr>
          <a:xfrm>
            <a:off x="2553055" y="2735116"/>
            <a:ext cx="152400" cy="152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Multiply 167"/>
          <p:cNvSpPr/>
          <p:nvPr/>
        </p:nvSpPr>
        <p:spPr>
          <a:xfrm>
            <a:off x="2404717" y="2733123"/>
            <a:ext cx="152400" cy="152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9" name="Multiply 168"/>
          <p:cNvSpPr/>
          <p:nvPr/>
        </p:nvSpPr>
        <p:spPr>
          <a:xfrm>
            <a:off x="2259352" y="2627127"/>
            <a:ext cx="152400" cy="152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0" name="Multiply 169"/>
          <p:cNvSpPr/>
          <p:nvPr/>
        </p:nvSpPr>
        <p:spPr>
          <a:xfrm>
            <a:off x="2269338" y="2485628"/>
            <a:ext cx="152400" cy="152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1" name="Multiply 170"/>
          <p:cNvSpPr/>
          <p:nvPr/>
        </p:nvSpPr>
        <p:spPr>
          <a:xfrm>
            <a:off x="2257354" y="2344397"/>
            <a:ext cx="152400" cy="152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2" name="Multiply 171"/>
          <p:cNvSpPr/>
          <p:nvPr/>
        </p:nvSpPr>
        <p:spPr>
          <a:xfrm>
            <a:off x="3658646" y="2617569"/>
            <a:ext cx="152400" cy="152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3" name="Multiply 172"/>
          <p:cNvSpPr/>
          <p:nvPr/>
        </p:nvSpPr>
        <p:spPr>
          <a:xfrm>
            <a:off x="3657600" y="2496797"/>
            <a:ext cx="152400" cy="152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" name="Multiply 173"/>
          <p:cNvSpPr/>
          <p:nvPr/>
        </p:nvSpPr>
        <p:spPr>
          <a:xfrm>
            <a:off x="3651019" y="2361433"/>
            <a:ext cx="152400" cy="152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" name="Multiply 174"/>
          <p:cNvSpPr/>
          <p:nvPr/>
        </p:nvSpPr>
        <p:spPr>
          <a:xfrm>
            <a:off x="2419658" y="2275962"/>
            <a:ext cx="152400" cy="152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6" name="Multiply 175"/>
          <p:cNvSpPr/>
          <p:nvPr/>
        </p:nvSpPr>
        <p:spPr>
          <a:xfrm>
            <a:off x="2572058" y="2264538"/>
            <a:ext cx="152400" cy="152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7" name="Multiply 176"/>
          <p:cNvSpPr/>
          <p:nvPr/>
        </p:nvSpPr>
        <p:spPr>
          <a:xfrm>
            <a:off x="2705208" y="2264538"/>
            <a:ext cx="152400" cy="152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8" name="Multiply 177"/>
          <p:cNvSpPr/>
          <p:nvPr/>
        </p:nvSpPr>
        <p:spPr>
          <a:xfrm>
            <a:off x="3484302" y="2267335"/>
            <a:ext cx="152400" cy="152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9" name="Multiply 178"/>
          <p:cNvSpPr/>
          <p:nvPr/>
        </p:nvSpPr>
        <p:spPr>
          <a:xfrm>
            <a:off x="3326468" y="2265758"/>
            <a:ext cx="152400" cy="152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0" name="Multiply 179"/>
          <p:cNvSpPr/>
          <p:nvPr/>
        </p:nvSpPr>
        <p:spPr>
          <a:xfrm>
            <a:off x="3200673" y="2265446"/>
            <a:ext cx="152400" cy="152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1" name="Multiply 180"/>
          <p:cNvSpPr/>
          <p:nvPr/>
        </p:nvSpPr>
        <p:spPr>
          <a:xfrm>
            <a:off x="2866662" y="2256792"/>
            <a:ext cx="152400" cy="152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2" name="Multiply 181"/>
          <p:cNvSpPr/>
          <p:nvPr/>
        </p:nvSpPr>
        <p:spPr>
          <a:xfrm>
            <a:off x="3019062" y="2276860"/>
            <a:ext cx="152400" cy="152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7086600" y="61722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84" name="Oval 183"/>
          <p:cNvSpPr/>
          <p:nvPr/>
        </p:nvSpPr>
        <p:spPr>
          <a:xfrm>
            <a:off x="7086600" y="61722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85" name="Oval 184"/>
          <p:cNvSpPr/>
          <p:nvPr/>
        </p:nvSpPr>
        <p:spPr>
          <a:xfrm>
            <a:off x="7086600" y="61722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86" name="Oval 185"/>
          <p:cNvSpPr/>
          <p:nvPr/>
        </p:nvSpPr>
        <p:spPr>
          <a:xfrm>
            <a:off x="7086600" y="61722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87" name="Oval 186"/>
          <p:cNvSpPr/>
          <p:nvPr/>
        </p:nvSpPr>
        <p:spPr>
          <a:xfrm>
            <a:off x="7086600" y="61722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88" name="Oval 187"/>
          <p:cNvSpPr/>
          <p:nvPr/>
        </p:nvSpPr>
        <p:spPr>
          <a:xfrm>
            <a:off x="7086600" y="61722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89" name="Oval 188"/>
          <p:cNvSpPr/>
          <p:nvPr/>
        </p:nvSpPr>
        <p:spPr>
          <a:xfrm>
            <a:off x="7086600" y="61722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90" name="Oval 189"/>
          <p:cNvSpPr/>
          <p:nvPr/>
        </p:nvSpPr>
        <p:spPr>
          <a:xfrm>
            <a:off x="7086600" y="61722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91" name="Oval 190"/>
          <p:cNvSpPr/>
          <p:nvPr/>
        </p:nvSpPr>
        <p:spPr>
          <a:xfrm>
            <a:off x="7086600" y="61722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92" name="Oval 191"/>
          <p:cNvSpPr/>
          <p:nvPr/>
        </p:nvSpPr>
        <p:spPr>
          <a:xfrm>
            <a:off x="7086600" y="61722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93" name="Oval 192"/>
          <p:cNvSpPr/>
          <p:nvPr/>
        </p:nvSpPr>
        <p:spPr>
          <a:xfrm>
            <a:off x="7086600" y="61722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94" name="Oval 193"/>
          <p:cNvSpPr/>
          <p:nvPr/>
        </p:nvSpPr>
        <p:spPr>
          <a:xfrm>
            <a:off x="7086600" y="61722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95" name="Oval 194"/>
          <p:cNvSpPr/>
          <p:nvPr/>
        </p:nvSpPr>
        <p:spPr>
          <a:xfrm>
            <a:off x="7086600" y="61722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96" name="Oval 195"/>
          <p:cNvSpPr/>
          <p:nvPr/>
        </p:nvSpPr>
        <p:spPr>
          <a:xfrm>
            <a:off x="7086600" y="61722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13" name="Rectangle 212"/>
          <p:cNvSpPr>
            <a:spLocks noChangeArrowheads="1"/>
          </p:cNvSpPr>
          <p:nvPr/>
        </p:nvSpPr>
        <p:spPr bwMode="auto">
          <a:xfrm rot="5400000">
            <a:off x="4683500" y="4871076"/>
            <a:ext cx="1406525" cy="12065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Pipe &amp; drape</a:t>
            </a:r>
            <a:endParaRPr lang="en-US" dirty="0">
              <a:latin typeface="+mn-lt"/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2414136" y="3577692"/>
            <a:ext cx="1239490" cy="15045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Dance Floor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21’ x 27’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2073275" y="6248400"/>
            <a:ext cx="365125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6’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2073275" y="6248400"/>
            <a:ext cx="365125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6’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1" name="Rectangle 200"/>
          <p:cNvSpPr/>
          <p:nvPr/>
        </p:nvSpPr>
        <p:spPr>
          <a:xfrm rot="5400000">
            <a:off x="3729941" y="4795986"/>
            <a:ext cx="365125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2" name="Rectangle 201"/>
          <p:cNvSpPr/>
          <p:nvPr/>
        </p:nvSpPr>
        <p:spPr>
          <a:xfrm>
            <a:off x="5312949" y="4133888"/>
            <a:ext cx="365125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Oval 64"/>
          <p:cNvSpPr/>
          <p:nvPr/>
        </p:nvSpPr>
        <p:spPr>
          <a:xfrm>
            <a:off x="1822842" y="4167809"/>
            <a:ext cx="365125" cy="3651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7074433" y="2253465"/>
            <a:ext cx="457200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24" name="Text Box 190"/>
          <p:cNvSpPr txBox="1">
            <a:spLocks noChangeArrowheads="1"/>
          </p:cNvSpPr>
          <p:nvPr/>
        </p:nvSpPr>
        <p:spPr bwMode="auto">
          <a:xfrm>
            <a:off x="8532489" y="3063130"/>
            <a:ext cx="3619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/>
              <a:t>Bar</a:t>
            </a:r>
          </a:p>
        </p:txBody>
      </p:sp>
      <p:sp>
        <p:nvSpPr>
          <p:cNvPr id="2225" name="Text Box 191"/>
          <p:cNvSpPr txBox="1">
            <a:spLocks noChangeArrowheads="1"/>
          </p:cNvSpPr>
          <p:nvPr/>
        </p:nvSpPr>
        <p:spPr bwMode="auto">
          <a:xfrm>
            <a:off x="4070081" y="2187429"/>
            <a:ext cx="3619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/>
              <a:t>Bar</a:t>
            </a:r>
          </a:p>
        </p:txBody>
      </p:sp>
      <p:sp>
        <p:nvSpPr>
          <p:cNvPr id="2226" name="Text Box 192"/>
          <p:cNvSpPr txBox="1">
            <a:spLocks noChangeArrowheads="1"/>
          </p:cNvSpPr>
          <p:nvPr/>
        </p:nvSpPr>
        <p:spPr bwMode="auto">
          <a:xfrm>
            <a:off x="847713" y="2306706"/>
            <a:ext cx="3619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/>
              <a:t>Bar</a:t>
            </a:r>
          </a:p>
        </p:txBody>
      </p:sp>
      <p:sp>
        <p:nvSpPr>
          <p:cNvPr id="2227" name="Text Box 193"/>
          <p:cNvSpPr txBox="1">
            <a:spLocks noChangeArrowheads="1"/>
          </p:cNvSpPr>
          <p:nvPr/>
        </p:nvSpPr>
        <p:spPr bwMode="auto">
          <a:xfrm>
            <a:off x="6599175" y="2418372"/>
            <a:ext cx="508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/>
              <a:t>Escort</a:t>
            </a:r>
          </a:p>
        </p:txBody>
      </p:sp>
      <p:sp>
        <p:nvSpPr>
          <p:cNvPr id="2228" name="Text Box 194"/>
          <p:cNvSpPr txBox="1">
            <a:spLocks noChangeArrowheads="1"/>
          </p:cNvSpPr>
          <p:nvPr/>
        </p:nvSpPr>
        <p:spPr bwMode="auto">
          <a:xfrm>
            <a:off x="6999104" y="2416140"/>
            <a:ext cx="60785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/>
              <a:t>/cookies</a:t>
            </a:r>
          </a:p>
        </p:txBody>
      </p:sp>
      <p:sp>
        <p:nvSpPr>
          <p:cNvPr id="2229" name="Text Box 195"/>
          <p:cNvSpPr txBox="1">
            <a:spLocks noChangeArrowheads="1"/>
          </p:cNvSpPr>
          <p:nvPr/>
        </p:nvSpPr>
        <p:spPr bwMode="auto">
          <a:xfrm>
            <a:off x="6248400" y="2743200"/>
            <a:ext cx="91563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/>
              <a:t>Gift   Bench   </a:t>
            </a:r>
          </a:p>
        </p:txBody>
      </p:sp>
      <p:sp>
        <p:nvSpPr>
          <p:cNvPr id="2230" name="Text Box 196"/>
          <p:cNvSpPr txBox="1">
            <a:spLocks noChangeArrowheads="1"/>
          </p:cNvSpPr>
          <p:nvPr/>
        </p:nvSpPr>
        <p:spPr bwMode="auto">
          <a:xfrm>
            <a:off x="7796177" y="5981700"/>
            <a:ext cx="495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/>
              <a:t>coffee</a:t>
            </a:r>
          </a:p>
        </p:txBody>
      </p:sp>
      <p:sp>
        <p:nvSpPr>
          <p:cNvPr id="2231" name="Text Box 197"/>
          <p:cNvSpPr txBox="1">
            <a:spLocks noChangeArrowheads="1"/>
          </p:cNvSpPr>
          <p:nvPr/>
        </p:nvSpPr>
        <p:spPr bwMode="auto">
          <a:xfrm>
            <a:off x="8339738" y="4623109"/>
            <a:ext cx="6078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/>
              <a:t>Tray</a:t>
            </a:r>
          </a:p>
          <a:p>
            <a:pPr eaLnBrk="1" hangingPunct="1"/>
            <a:r>
              <a:rPr lang="en-US" altLang="en-US" sz="900" dirty="0"/>
              <a:t> cookies</a:t>
            </a:r>
          </a:p>
        </p:txBody>
      </p:sp>
      <p:sp>
        <p:nvSpPr>
          <p:cNvPr id="204" name="Rectangle 203"/>
          <p:cNvSpPr>
            <a:spLocks noChangeArrowheads="1"/>
          </p:cNvSpPr>
          <p:nvPr/>
        </p:nvSpPr>
        <p:spPr bwMode="auto">
          <a:xfrm>
            <a:off x="7752675" y="6418904"/>
            <a:ext cx="380856" cy="35091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05" name="Rectangle 204"/>
          <p:cNvSpPr>
            <a:spLocks noChangeArrowheads="1"/>
          </p:cNvSpPr>
          <p:nvPr/>
        </p:nvSpPr>
        <p:spPr bwMode="auto">
          <a:xfrm>
            <a:off x="2463539" y="2375321"/>
            <a:ext cx="380856" cy="35091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08" name="Rectangle 207"/>
          <p:cNvSpPr>
            <a:spLocks noChangeArrowheads="1"/>
          </p:cNvSpPr>
          <p:nvPr/>
        </p:nvSpPr>
        <p:spPr bwMode="auto">
          <a:xfrm>
            <a:off x="1841106" y="3560463"/>
            <a:ext cx="380856" cy="35091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2</a:t>
            </a:r>
          </a:p>
        </p:txBody>
      </p:sp>
      <p:sp>
        <p:nvSpPr>
          <p:cNvPr id="209" name="Rectangle 208"/>
          <p:cNvSpPr>
            <a:spLocks noChangeArrowheads="1"/>
          </p:cNvSpPr>
          <p:nvPr/>
        </p:nvSpPr>
        <p:spPr bwMode="auto">
          <a:xfrm>
            <a:off x="1833075" y="4806736"/>
            <a:ext cx="380856" cy="35091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210" name="Rectangle 209"/>
          <p:cNvSpPr>
            <a:spLocks noChangeArrowheads="1"/>
          </p:cNvSpPr>
          <p:nvPr/>
        </p:nvSpPr>
        <p:spPr bwMode="auto">
          <a:xfrm>
            <a:off x="7792316" y="6444418"/>
            <a:ext cx="380856" cy="35091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11" name="Rectangle 210"/>
          <p:cNvSpPr>
            <a:spLocks noChangeArrowheads="1"/>
          </p:cNvSpPr>
          <p:nvPr/>
        </p:nvSpPr>
        <p:spPr bwMode="auto">
          <a:xfrm>
            <a:off x="1094434" y="4851151"/>
            <a:ext cx="380856" cy="35091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9</a:t>
            </a:r>
          </a:p>
        </p:txBody>
      </p:sp>
      <p:sp>
        <p:nvSpPr>
          <p:cNvPr id="214" name="Rectangle 213"/>
          <p:cNvSpPr>
            <a:spLocks noChangeArrowheads="1"/>
          </p:cNvSpPr>
          <p:nvPr/>
        </p:nvSpPr>
        <p:spPr bwMode="auto">
          <a:xfrm>
            <a:off x="7766155" y="6455843"/>
            <a:ext cx="380856" cy="35091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15" name="Rectangle 214"/>
          <p:cNvSpPr>
            <a:spLocks noChangeArrowheads="1"/>
          </p:cNvSpPr>
          <p:nvPr/>
        </p:nvSpPr>
        <p:spPr bwMode="auto">
          <a:xfrm>
            <a:off x="7785915" y="6456959"/>
            <a:ext cx="380856" cy="35091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16" name="Rectangle 215"/>
          <p:cNvSpPr>
            <a:spLocks noChangeArrowheads="1"/>
          </p:cNvSpPr>
          <p:nvPr/>
        </p:nvSpPr>
        <p:spPr bwMode="auto">
          <a:xfrm>
            <a:off x="3849079" y="3467260"/>
            <a:ext cx="380856" cy="35091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16</a:t>
            </a:r>
          </a:p>
        </p:txBody>
      </p:sp>
      <p:sp>
        <p:nvSpPr>
          <p:cNvPr id="219" name="Rectangle 218"/>
          <p:cNvSpPr>
            <a:spLocks noChangeArrowheads="1"/>
          </p:cNvSpPr>
          <p:nvPr/>
        </p:nvSpPr>
        <p:spPr bwMode="auto">
          <a:xfrm>
            <a:off x="4536274" y="3000965"/>
            <a:ext cx="380856" cy="35091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20</a:t>
            </a:r>
          </a:p>
        </p:txBody>
      </p:sp>
      <p:sp>
        <p:nvSpPr>
          <p:cNvPr id="220" name="Rectangle 219"/>
          <p:cNvSpPr>
            <a:spLocks noChangeArrowheads="1"/>
          </p:cNvSpPr>
          <p:nvPr/>
        </p:nvSpPr>
        <p:spPr bwMode="auto">
          <a:xfrm>
            <a:off x="4595305" y="4185492"/>
            <a:ext cx="380856" cy="35091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22</a:t>
            </a:r>
          </a:p>
        </p:txBody>
      </p:sp>
      <p:sp>
        <p:nvSpPr>
          <p:cNvPr id="221" name="Rectangle 220"/>
          <p:cNvSpPr>
            <a:spLocks noChangeArrowheads="1"/>
          </p:cNvSpPr>
          <p:nvPr/>
        </p:nvSpPr>
        <p:spPr bwMode="auto">
          <a:xfrm>
            <a:off x="1058286" y="3578902"/>
            <a:ext cx="380856" cy="35091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7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643695" y="3279096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-10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718460" y="4618520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-10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747624" y="5263410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-8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4016808" y="2847385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-8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4695232" y="4853466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-10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4161460" y="4017585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-9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4763163" y="3720577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-10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5066246" y="5120243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-8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2146536" y="4154010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-10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1369793" y="4254337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-8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2085631" y="2980009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-10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2121982" y="3361204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-12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1392934" y="4829797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-11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1373140" y="3586594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-12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685472" y="4017586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-10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4622751" y="5564602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-10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4877869" y="4318490"/>
            <a:ext cx="559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-12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4657235" y="2821140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-11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3969282" y="3266307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-12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2783239" y="2792683"/>
            <a:ext cx="413874" cy="249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-21</a:t>
            </a:r>
          </a:p>
        </p:txBody>
      </p:sp>
      <p:sp>
        <p:nvSpPr>
          <p:cNvPr id="248" name="Rectangle 247"/>
          <p:cNvSpPr>
            <a:spLocks noChangeArrowheads="1"/>
          </p:cNvSpPr>
          <p:nvPr/>
        </p:nvSpPr>
        <p:spPr bwMode="auto">
          <a:xfrm rot="10800000" flipV="1">
            <a:off x="8391138" y="3618413"/>
            <a:ext cx="790058" cy="45719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Pipe &amp; drape</a:t>
            </a:r>
            <a:endParaRPr lang="en-US" dirty="0">
              <a:latin typeface="+mn-lt"/>
            </a:endParaRPr>
          </a:p>
        </p:txBody>
      </p:sp>
      <p:sp>
        <p:nvSpPr>
          <p:cNvPr id="207" name="Text Box 195"/>
          <p:cNvSpPr txBox="1">
            <a:spLocks noChangeArrowheads="1"/>
          </p:cNvSpPr>
          <p:nvPr/>
        </p:nvSpPr>
        <p:spPr bwMode="auto">
          <a:xfrm>
            <a:off x="5808899" y="2434920"/>
            <a:ext cx="9738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/>
              <a:t>Doors opened during cocktail hour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4408496" y="1752081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-4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5854627" y="1335336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-4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7045085" y="1666983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-4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2872551" y="1317998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-4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1965331" y="1840594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-4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8391138" y="510163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-4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8418084" y="931666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-4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8382000" y="1402026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-4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8380431" y="1838609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-4</a:t>
            </a:r>
          </a:p>
        </p:txBody>
      </p:sp>
      <p:sp>
        <p:nvSpPr>
          <p:cNvPr id="218" name="Rectangle 217"/>
          <p:cNvSpPr>
            <a:spLocks noChangeArrowheads="1"/>
          </p:cNvSpPr>
          <p:nvPr/>
        </p:nvSpPr>
        <p:spPr bwMode="auto">
          <a:xfrm>
            <a:off x="2845636" y="2375378"/>
            <a:ext cx="380856" cy="343648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26</a:t>
            </a:r>
          </a:p>
        </p:txBody>
      </p:sp>
      <p:sp>
        <p:nvSpPr>
          <p:cNvPr id="252" name="Rectangle 251"/>
          <p:cNvSpPr>
            <a:spLocks noChangeArrowheads="1"/>
          </p:cNvSpPr>
          <p:nvPr/>
        </p:nvSpPr>
        <p:spPr bwMode="auto">
          <a:xfrm>
            <a:off x="3223985" y="2374061"/>
            <a:ext cx="380856" cy="35091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068" name="Rectangle 35"/>
          <p:cNvSpPr>
            <a:spLocks noChangeArrowheads="1"/>
          </p:cNvSpPr>
          <p:nvPr/>
        </p:nvSpPr>
        <p:spPr bwMode="auto">
          <a:xfrm>
            <a:off x="2765271" y="5544793"/>
            <a:ext cx="457200" cy="1524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 err="1">
                <a:latin typeface="Calibri" panose="020F0502020204030204" pitchFamily="34" charset="0"/>
              </a:rPr>
              <a:t>dj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53" name="Rectangle 252"/>
          <p:cNvSpPr>
            <a:spLocks noChangeArrowheads="1"/>
          </p:cNvSpPr>
          <p:nvPr/>
        </p:nvSpPr>
        <p:spPr bwMode="auto">
          <a:xfrm>
            <a:off x="7720193" y="6479611"/>
            <a:ext cx="380856" cy="35091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3730651" y="4502042"/>
            <a:ext cx="5790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-16+hc</a:t>
            </a:r>
          </a:p>
        </p:txBody>
      </p:sp>
      <p:sp>
        <p:nvSpPr>
          <p:cNvPr id="255" name="TextBox 254"/>
          <p:cNvSpPr txBox="1"/>
          <p:nvPr/>
        </p:nvSpPr>
        <p:spPr>
          <a:xfrm>
            <a:off x="2139342" y="5006690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-11</a:t>
            </a:r>
          </a:p>
        </p:txBody>
      </p:sp>
      <p:sp>
        <p:nvSpPr>
          <p:cNvPr id="203" name="Multiply 202"/>
          <p:cNvSpPr/>
          <p:nvPr/>
        </p:nvSpPr>
        <p:spPr>
          <a:xfrm>
            <a:off x="3246256" y="2735453"/>
            <a:ext cx="152400" cy="152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2" name="Multiply 211"/>
          <p:cNvSpPr/>
          <p:nvPr/>
        </p:nvSpPr>
        <p:spPr>
          <a:xfrm>
            <a:off x="3087477" y="2726215"/>
            <a:ext cx="152400" cy="152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" name="TextBox 255"/>
          <p:cNvSpPr txBox="1"/>
          <p:nvPr/>
        </p:nvSpPr>
        <p:spPr>
          <a:xfrm>
            <a:off x="1439142" y="5457504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-7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2175768" y="5435390"/>
            <a:ext cx="5790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-8 + </a:t>
            </a:r>
            <a:r>
              <a:rPr lang="en-US" sz="1000" dirty="0" err="1"/>
              <a:t>hc</a:t>
            </a:r>
            <a:endParaRPr lang="en-US" sz="1000" dirty="0"/>
          </a:p>
        </p:txBody>
      </p:sp>
      <p:sp>
        <p:nvSpPr>
          <p:cNvPr id="258" name="TextBox 257"/>
          <p:cNvSpPr txBox="1"/>
          <p:nvPr/>
        </p:nvSpPr>
        <p:spPr>
          <a:xfrm>
            <a:off x="5356150" y="3162942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-12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1340064" y="2935266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-6</a:t>
            </a:r>
          </a:p>
        </p:txBody>
      </p:sp>
      <p:sp>
        <p:nvSpPr>
          <p:cNvPr id="260" name="Rectangle 259"/>
          <p:cNvSpPr>
            <a:spLocks noChangeArrowheads="1"/>
          </p:cNvSpPr>
          <p:nvPr/>
        </p:nvSpPr>
        <p:spPr bwMode="auto">
          <a:xfrm>
            <a:off x="5142405" y="3356119"/>
            <a:ext cx="380856" cy="35091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25</a:t>
            </a:r>
          </a:p>
        </p:txBody>
      </p:sp>
      <p:sp>
        <p:nvSpPr>
          <p:cNvPr id="263" name="Rectangle 262"/>
          <p:cNvSpPr/>
          <p:nvPr/>
        </p:nvSpPr>
        <p:spPr>
          <a:xfrm rot="5400000">
            <a:off x="3893743" y="4795986"/>
            <a:ext cx="365125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4" name="Rectangle 263"/>
          <p:cNvSpPr/>
          <p:nvPr/>
        </p:nvSpPr>
        <p:spPr>
          <a:xfrm rot="5400000">
            <a:off x="3737328" y="5180600"/>
            <a:ext cx="365125" cy="13426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5" name="Rectangle 264"/>
          <p:cNvSpPr/>
          <p:nvPr/>
        </p:nvSpPr>
        <p:spPr>
          <a:xfrm rot="5400000">
            <a:off x="3893744" y="5167153"/>
            <a:ext cx="365125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1287354" y="6219825"/>
            <a:ext cx="457200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8’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200</Words>
  <Application>Microsoft Office PowerPoint</Application>
  <PresentationFormat>On-screen Show (4:3)</PresentationFormat>
  <Paragraphs>122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</dc:creator>
  <cp:lastModifiedBy>Maura L. Minteer</cp:lastModifiedBy>
  <cp:revision>76</cp:revision>
  <cp:lastPrinted>2016-02-19T20:13:48Z</cp:lastPrinted>
  <dcterms:created xsi:type="dcterms:W3CDTF">2011-04-22T18:11:21Z</dcterms:created>
  <dcterms:modified xsi:type="dcterms:W3CDTF">2017-05-25T19:04:21Z</dcterms:modified>
</cp:coreProperties>
</file>